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7" r:id="rId4"/>
    <p:sldId id="258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FF7C80"/>
    <a:srgbClr val="C9D6EF"/>
    <a:srgbClr val="1D3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62A523-2595-4479-819B-3D1AA6116C7F}" v="57" dt="2022-05-19T07:43:40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상현" userId="03ad4a8e8f7310f3" providerId="LiveId" clId="{7E62A523-2595-4479-819B-3D1AA6116C7F}"/>
    <pc:docChg chg="undo custSel addSld modSld">
      <pc:chgData name="남 상현" userId="03ad4a8e8f7310f3" providerId="LiveId" clId="{7E62A523-2595-4479-819B-3D1AA6116C7F}" dt="2022-05-19T07:43:43.952" v="539" actId="1076"/>
      <pc:docMkLst>
        <pc:docMk/>
      </pc:docMkLst>
      <pc:sldChg chg="delSp modSp new mod">
        <pc:chgData name="남 상현" userId="03ad4a8e8f7310f3" providerId="LiveId" clId="{7E62A523-2595-4479-819B-3D1AA6116C7F}" dt="2022-05-19T06:31:43.388" v="38" actId="478"/>
        <pc:sldMkLst>
          <pc:docMk/>
          <pc:sldMk cId="3997430996" sldId="259"/>
        </pc:sldMkLst>
        <pc:spChg chg="mod">
          <ac:chgData name="남 상현" userId="03ad4a8e8f7310f3" providerId="LiveId" clId="{7E62A523-2595-4479-819B-3D1AA6116C7F}" dt="2022-05-19T06:31:41.341" v="37" actId="20577"/>
          <ac:spMkLst>
            <pc:docMk/>
            <pc:sldMk cId="3997430996" sldId="259"/>
            <ac:spMk id="2" creationId="{124B242A-AB93-275F-AB02-2BEDAD66C184}"/>
          </ac:spMkLst>
        </pc:spChg>
        <pc:spChg chg="del">
          <ac:chgData name="남 상현" userId="03ad4a8e8f7310f3" providerId="LiveId" clId="{7E62A523-2595-4479-819B-3D1AA6116C7F}" dt="2022-05-19T06:31:43.388" v="38" actId="478"/>
          <ac:spMkLst>
            <pc:docMk/>
            <pc:sldMk cId="3997430996" sldId="259"/>
            <ac:spMk id="3" creationId="{CC467C32-72BD-FC8A-D204-42BE2362516A}"/>
          </ac:spMkLst>
        </pc:spChg>
      </pc:sldChg>
      <pc:sldChg chg="addSp delSp modSp new mod">
        <pc:chgData name="남 상현" userId="03ad4a8e8f7310f3" providerId="LiveId" clId="{7E62A523-2595-4479-819B-3D1AA6116C7F}" dt="2022-05-19T06:46:13.219" v="58" actId="1076"/>
        <pc:sldMkLst>
          <pc:docMk/>
          <pc:sldMk cId="3511608896" sldId="260"/>
        </pc:sldMkLst>
        <pc:spChg chg="del">
          <ac:chgData name="남 상현" userId="03ad4a8e8f7310f3" providerId="LiveId" clId="{7E62A523-2595-4479-819B-3D1AA6116C7F}" dt="2022-05-19T06:31:47.780" v="40" actId="478"/>
          <ac:spMkLst>
            <pc:docMk/>
            <pc:sldMk cId="3511608896" sldId="260"/>
            <ac:spMk id="2" creationId="{25C7B13D-7DFF-962B-A4D3-95C237AE175B}"/>
          </ac:spMkLst>
        </pc:spChg>
        <pc:spChg chg="del">
          <ac:chgData name="남 상현" userId="03ad4a8e8f7310f3" providerId="LiveId" clId="{7E62A523-2595-4479-819B-3D1AA6116C7F}" dt="2022-05-19T06:31:47.780" v="40" actId="478"/>
          <ac:spMkLst>
            <pc:docMk/>
            <pc:sldMk cId="3511608896" sldId="260"/>
            <ac:spMk id="3" creationId="{7631FCC5-BF8A-BFB7-C6D1-E02A353DAE7E}"/>
          </ac:spMkLst>
        </pc:spChg>
        <pc:picChg chg="add mod">
          <ac:chgData name="남 상현" userId="03ad4a8e8f7310f3" providerId="LiveId" clId="{7E62A523-2595-4479-819B-3D1AA6116C7F}" dt="2022-05-19T06:37:50.253" v="51" actId="1076"/>
          <ac:picMkLst>
            <pc:docMk/>
            <pc:sldMk cId="3511608896" sldId="260"/>
            <ac:picMk id="5" creationId="{3775ED67-6F6E-49F2-D844-AF8A41D9F265}"/>
          </ac:picMkLst>
        </pc:picChg>
        <pc:picChg chg="add mod">
          <ac:chgData name="남 상현" userId="03ad4a8e8f7310f3" providerId="LiveId" clId="{7E62A523-2595-4479-819B-3D1AA6116C7F}" dt="2022-05-19T06:37:57.157" v="53" actId="1076"/>
          <ac:picMkLst>
            <pc:docMk/>
            <pc:sldMk cId="3511608896" sldId="260"/>
            <ac:picMk id="7" creationId="{AD4B7A7F-71B0-359E-1C0B-BC97A1BDD09A}"/>
          </ac:picMkLst>
        </pc:picChg>
        <pc:picChg chg="add mod">
          <ac:chgData name="남 상현" userId="03ad4a8e8f7310f3" providerId="LiveId" clId="{7E62A523-2595-4479-819B-3D1AA6116C7F}" dt="2022-05-19T06:37:52.432" v="52" actId="1076"/>
          <ac:picMkLst>
            <pc:docMk/>
            <pc:sldMk cId="3511608896" sldId="260"/>
            <ac:picMk id="9" creationId="{C4B4AD75-49A6-5F7F-84DB-7577AE0977B3}"/>
          </ac:picMkLst>
        </pc:picChg>
        <pc:picChg chg="add del">
          <ac:chgData name="남 상현" userId="03ad4a8e8f7310f3" providerId="LiveId" clId="{7E62A523-2595-4479-819B-3D1AA6116C7F}" dt="2022-05-19T06:45:45.651" v="55" actId="22"/>
          <ac:picMkLst>
            <pc:docMk/>
            <pc:sldMk cId="3511608896" sldId="260"/>
            <ac:picMk id="11" creationId="{4E4485BE-AB76-B97E-CA41-789139798740}"/>
          </ac:picMkLst>
        </pc:picChg>
        <pc:picChg chg="add mod">
          <ac:chgData name="남 상현" userId="03ad4a8e8f7310f3" providerId="LiveId" clId="{7E62A523-2595-4479-819B-3D1AA6116C7F}" dt="2022-05-19T06:46:13.219" v="58" actId="1076"/>
          <ac:picMkLst>
            <pc:docMk/>
            <pc:sldMk cId="3511608896" sldId="260"/>
            <ac:picMk id="13" creationId="{4C5DA9F2-14B4-6E85-12CB-5805D0A0553F}"/>
          </ac:picMkLst>
        </pc:picChg>
      </pc:sldChg>
      <pc:sldChg chg="addSp delSp modSp add mod">
        <pc:chgData name="남 상현" userId="03ad4a8e8f7310f3" providerId="LiveId" clId="{7E62A523-2595-4479-819B-3D1AA6116C7F}" dt="2022-05-19T07:43:43.952" v="539" actId="1076"/>
        <pc:sldMkLst>
          <pc:docMk/>
          <pc:sldMk cId="2577914862" sldId="261"/>
        </pc:sldMkLst>
        <pc:spChg chg="del mod">
          <ac:chgData name="남 상현" userId="03ad4a8e8f7310f3" providerId="LiveId" clId="{7E62A523-2595-4479-819B-3D1AA6116C7F}" dt="2022-05-19T07:39:20.197" v="331" actId="478"/>
          <ac:spMkLst>
            <pc:docMk/>
            <pc:sldMk cId="2577914862" sldId="261"/>
            <ac:spMk id="11" creationId="{16E61B81-1507-9CCD-3F33-0ED040D7783F}"/>
          </ac:spMkLst>
        </pc:spChg>
        <pc:spChg chg="del mod">
          <ac:chgData name="남 상현" userId="03ad4a8e8f7310f3" providerId="LiveId" clId="{7E62A523-2595-4479-819B-3D1AA6116C7F}" dt="2022-05-19T07:38:33.400" v="306"/>
          <ac:spMkLst>
            <pc:docMk/>
            <pc:sldMk cId="2577914862" sldId="261"/>
            <ac:spMk id="19" creationId="{0148DCFE-FA7F-3FDE-4BDA-15D5E7FBCB1F}"/>
          </ac:spMkLst>
        </pc:spChg>
        <pc:spChg chg="mod">
          <ac:chgData name="남 상현" userId="03ad4a8e8f7310f3" providerId="LiveId" clId="{7E62A523-2595-4479-819B-3D1AA6116C7F}" dt="2022-05-19T07:32:32.451" v="167"/>
          <ac:spMkLst>
            <pc:docMk/>
            <pc:sldMk cId="2577914862" sldId="261"/>
            <ac:spMk id="21" creationId="{BFFA068E-5859-663E-55F2-841EAB2FC8BE}"/>
          </ac:spMkLst>
        </pc:spChg>
        <pc:spChg chg="mod">
          <ac:chgData name="남 상현" userId="03ad4a8e8f7310f3" providerId="LiveId" clId="{7E62A523-2595-4479-819B-3D1AA6116C7F}" dt="2022-05-19T07:32:32.451" v="167"/>
          <ac:spMkLst>
            <pc:docMk/>
            <pc:sldMk cId="2577914862" sldId="261"/>
            <ac:spMk id="22" creationId="{6E7F24E8-D8F3-DCBC-EC39-7131C861E130}"/>
          </ac:spMkLst>
        </pc:spChg>
        <pc:spChg chg="mod">
          <ac:chgData name="남 상현" userId="03ad4a8e8f7310f3" providerId="LiveId" clId="{7E62A523-2595-4479-819B-3D1AA6116C7F}" dt="2022-05-19T07:32:32.451" v="167"/>
          <ac:spMkLst>
            <pc:docMk/>
            <pc:sldMk cId="2577914862" sldId="261"/>
            <ac:spMk id="23" creationId="{A19C0822-D484-B9F1-F5CF-80AF248C3EC6}"/>
          </ac:spMkLst>
        </pc:spChg>
        <pc:spChg chg="add del mod">
          <ac:chgData name="남 상현" userId="03ad4a8e8f7310f3" providerId="LiveId" clId="{7E62A523-2595-4479-819B-3D1AA6116C7F}" dt="2022-05-19T07:36:34.499" v="190"/>
          <ac:spMkLst>
            <pc:docMk/>
            <pc:sldMk cId="2577914862" sldId="261"/>
            <ac:spMk id="24" creationId="{98C09815-E90E-3588-20CA-0A4DAF3770DC}"/>
          </ac:spMkLst>
        </pc:spChg>
        <pc:spChg chg="del">
          <ac:chgData name="남 상현" userId="03ad4a8e8f7310f3" providerId="LiveId" clId="{7E62A523-2595-4479-819B-3D1AA6116C7F}" dt="2022-05-19T07:32:38.622" v="170" actId="478"/>
          <ac:spMkLst>
            <pc:docMk/>
            <pc:sldMk cId="2577914862" sldId="261"/>
            <ac:spMk id="46" creationId="{1353864E-4302-7541-8A4F-8EB86D81FC59}"/>
          </ac:spMkLst>
        </pc:spChg>
        <pc:spChg chg="del">
          <ac:chgData name="남 상현" userId="03ad4a8e8f7310f3" providerId="LiveId" clId="{7E62A523-2595-4479-819B-3D1AA6116C7F}" dt="2022-05-19T07:37:16.937" v="209" actId="478"/>
          <ac:spMkLst>
            <pc:docMk/>
            <pc:sldMk cId="2577914862" sldId="261"/>
            <ac:spMk id="60" creationId="{F1C6CA0D-9A4C-A87F-2942-39E1742784FB}"/>
          </ac:spMkLst>
        </pc:spChg>
        <pc:grpChg chg="del mod">
          <ac:chgData name="남 상현" userId="03ad4a8e8f7310f3" providerId="LiveId" clId="{7E62A523-2595-4479-819B-3D1AA6116C7F}" dt="2022-05-19T07:37:16.285" v="208" actId="478"/>
          <ac:grpSpMkLst>
            <pc:docMk/>
            <pc:sldMk cId="2577914862" sldId="261"/>
            <ac:grpSpMk id="16" creationId="{F434A851-6FD3-E1EE-BEFE-A76CA94D9D90}"/>
          </ac:grpSpMkLst>
        </pc:grpChg>
        <pc:grpChg chg="add del mod">
          <ac:chgData name="남 상현" userId="03ad4a8e8f7310f3" providerId="LiveId" clId="{7E62A523-2595-4479-819B-3D1AA6116C7F}" dt="2022-05-19T07:32:32.935" v="168"/>
          <ac:grpSpMkLst>
            <pc:docMk/>
            <pc:sldMk cId="2577914862" sldId="261"/>
            <ac:grpSpMk id="20" creationId="{3387263C-AFF4-4147-4084-0901436659E9}"/>
          </ac:grpSpMkLst>
        </pc:grpChg>
        <pc:graphicFrameChg chg="add del mod modGraphic">
          <ac:chgData name="남 상현" userId="03ad4a8e8f7310f3" providerId="LiveId" clId="{7E62A523-2595-4479-819B-3D1AA6116C7F}" dt="2022-05-19T07:39:18.771" v="329" actId="478"/>
          <ac:graphicFrameMkLst>
            <pc:docMk/>
            <pc:sldMk cId="2577914862" sldId="261"/>
            <ac:graphicFrameMk id="4" creationId="{35835E58-3EDB-8C55-4784-7D659B34DEB0}"/>
          </ac:graphicFrameMkLst>
        </pc:graphicFrameChg>
        <pc:graphicFrameChg chg="add del mod">
          <ac:chgData name="남 상현" userId="03ad4a8e8f7310f3" providerId="LiveId" clId="{7E62A523-2595-4479-819B-3D1AA6116C7F}" dt="2022-05-19T07:42:04.679" v="511" actId="478"/>
          <ac:graphicFrameMkLst>
            <pc:docMk/>
            <pc:sldMk cId="2577914862" sldId="261"/>
            <ac:graphicFrameMk id="5" creationId="{5DC08BD4-16F9-26AD-FF84-4B6566D2F5C2}"/>
          </ac:graphicFrameMkLst>
        </pc:graphicFrameChg>
        <pc:graphicFrameChg chg="add mod modGraphic">
          <ac:chgData name="남 상현" userId="03ad4a8e8f7310f3" providerId="LiveId" clId="{7E62A523-2595-4479-819B-3D1AA6116C7F}" dt="2022-05-19T07:43:43.952" v="539" actId="1076"/>
          <ac:graphicFrameMkLst>
            <pc:docMk/>
            <pc:sldMk cId="2577914862" sldId="261"/>
            <ac:graphicFrameMk id="34" creationId="{780A1843-7B3F-4D35-05A4-215FC07F0713}"/>
          </ac:graphicFrameMkLst>
        </pc:graphicFrameChg>
        <pc:picChg chg="add mod ord">
          <ac:chgData name="남 상현" userId="03ad4a8e8f7310f3" providerId="LiveId" clId="{7E62A523-2595-4479-819B-3D1AA6116C7F}" dt="2022-05-19T07:43:43.952" v="539" actId="1076"/>
          <ac:picMkLst>
            <pc:docMk/>
            <pc:sldMk cId="2577914862" sldId="261"/>
            <ac:picMk id="3" creationId="{CDF2FF99-3F1F-D9AF-B9FA-207308B05097}"/>
          </ac:picMkLst>
        </pc:picChg>
        <pc:picChg chg="add del">
          <ac:chgData name="남 상현" userId="03ad4a8e8f7310f3" providerId="LiveId" clId="{7E62A523-2595-4479-819B-3D1AA6116C7F}" dt="2022-05-19T07:34:09.700" v="172"/>
          <ac:picMkLst>
            <pc:docMk/>
            <pc:sldMk cId="2577914862" sldId="261"/>
            <ac:picMk id="1026" creationId="{BAFFBCF7-4577-4AA5-4BE3-DAAC24FCCAC3}"/>
          </ac:picMkLst>
        </pc:picChg>
        <pc:picChg chg="add del">
          <ac:chgData name="남 상현" userId="03ad4a8e8f7310f3" providerId="LiveId" clId="{7E62A523-2595-4479-819B-3D1AA6116C7F}" dt="2022-05-19T07:34:57.113" v="174"/>
          <ac:picMkLst>
            <pc:docMk/>
            <pc:sldMk cId="2577914862" sldId="261"/>
            <ac:picMk id="1028" creationId="{8D6C0FBA-6E78-71FB-2A12-771A9A21EF9A}"/>
          </ac:picMkLst>
        </pc:picChg>
        <pc:cxnChg chg="del">
          <ac:chgData name="남 상현" userId="03ad4a8e8f7310f3" providerId="LiveId" clId="{7E62A523-2595-4479-819B-3D1AA6116C7F}" dt="2022-05-19T07:39:19.400" v="330" actId="478"/>
          <ac:cxnSpMkLst>
            <pc:docMk/>
            <pc:sldMk cId="2577914862" sldId="261"/>
            <ac:cxnSpMk id="13" creationId="{B75FBA00-ED38-12A9-D4C9-ECAD88C8135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3F950-02E4-03EE-2FB3-AE051161B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79D19F-D05B-64DA-6773-983C1BC54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BAE02-AAAB-E5B1-86BC-75D543B59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7029C-6B57-27A5-7498-839271A2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8BA68-7F3F-4950-FE9B-15A2EA09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62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9E01D-1065-94BE-DA49-47D6DF70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E795F3-F84F-7131-F2F6-9288CC102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99917-458C-5B53-93E6-26A73551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240C13-18C2-6C1F-1730-1B5D3991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54077-4BD6-1A95-6A37-58A84EA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80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4299C-9B1B-10D2-4A87-14A7704F46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1E5B61-2255-C6F6-2A56-CE7E564AE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436D0-699E-DD4C-FAE9-1DDAE601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AFADA2-F719-CBD0-6693-49FAA9A7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A9D408-1D46-10F0-EB0D-DAD32AB6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1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E5135-1085-686E-444A-321BDD86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91EA51-CAA0-5C1F-9CD1-EE2D9F25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44C886-DCC8-7067-1906-A6F84BB4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768F2D-D660-F46E-3510-E087CB896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79CF4-2E40-0AD1-866A-062F7CF4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8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E5369-87AC-D9C6-204D-382CF017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42C8C-0C59-6B62-8615-32971474C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35D44-A052-C876-BE4F-58C49858D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59F08-D703-A401-51DC-19064113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7C4F4-566B-E3D9-A929-172DD210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EFDD1-865F-B22C-B11B-358F9F1F4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41347D-D6A9-5755-3C9B-52E14F2AD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14D39B-E6C2-233B-8AFF-65A05729A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8E9358-C5D6-C997-05E0-39735A5C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97493A-3373-857C-D40E-E629D523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A66AF5-3B67-26CC-A6BF-4DE77BE9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1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13029-B07F-6CF5-75F2-57223A64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8546C-7B70-D9E8-F155-AFD8400F5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F6A321-067D-43BC-1062-E771AC8FE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93443D-650E-DB78-786E-74F049834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D521B7-957B-BAD5-7451-06745EA61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67162E-4269-A514-7A2E-7E3A1FF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8F821B-D492-E07F-CA0B-F6C5EC74C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44B713-DC83-247E-D166-67AEEFA6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01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D79A7-78E1-37D4-85C4-5D04A0B8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190B51-1C05-AF2D-1A80-D2DABAB3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AF08A7-8CE3-EB56-5240-78C56483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4A5018-31B4-CB2E-79D3-C7D736D3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40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8077C0-3014-485E-2D17-0061D40F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8EEB61-0FC2-197A-36B6-2545023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8918F-9DF2-E71E-CE76-5D98B91E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64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337B2-D35D-BD5F-BCB0-CC415FA3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B6783-FD53-0AC2-6126-9D94928C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5A0FC0-8D09-4B87-D4E9-B6A3B15A0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0435B9-74A2-9280-BE02-0355C444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B30BA3-4CF1-2133-D28D-C35E16E2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DB6B3-E65A-F787-0CD7-4239F54A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984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FBD2C-786E-D982-A872-D69A09A9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1C3CC9-BA45-5B87-8CE5-9C65296C5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E8084-CCC1-FBA3-2BFF-7342AA422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48F0BD-4A4B-AC79-6426-FF2A1E0B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F99C11-F3F7-83C6-43E1-C2887BDD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24F9C-1086-CBF1-8B0E-964DDA70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9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4735BB-6B82-4383-4502-D6FE8A5E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FED8C-EAAA-286E-61D9-0B7B0D778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11E1D-4305-C047-7A4D-78644FCE8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56C3C-0A5B-46E2-8A75-FB958FABCA0C}" type="datetimeFigureOut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494FF-1F72-8755-6078-4CDB3B9E2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8CC53-05CC-662E-2EBB-201D8060B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B1E51-1418-4AD9-BB82-70AB06BB25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5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242A-AB93-275F-AB02-2BEDAD66C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Project_A</a:t>
            </a:r>
            <a:r>
              <a:rPr lang="ko-KR" altLang="en-US" dirty="0"/>
              <a:t> </a:t>
            </a:r>
            <a:r>
              <a:rPr lang="en-US" altLang="ko-KR" dirty="0"/>
              <a:t>In Game 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43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5ED67-6F6E-49F2-D844-AF8A41D9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42875"/>
            <a:ext cx="5723465" cy="32194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4B7A7F-71B0-359E-1C0B-BC97A1BD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762" y="142874"/>
            <a:ext cx="5723465" cy="3219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B4AD75-49A6-5F7F-84DB-7577AE097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3495677"/>
            <a:ext cx="5723465" cy="32194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5DA9F2-14B4-6E85-12CB-5805D0A05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758" y="3495677"/>
            <a:ext cx="572346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0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E61B81-1507-9CCD-3F33-0ED040D7783F}"/>
              </a:ext>
            </a:extLst>
          </p:cNvPr>
          <p:cNvSpPr txBox="1"/>
          <p:nvPr/>
        </p:nvSpPr>
        <p:spPr>
          <a:xfrm>
            <a:off x="0" y="32512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그라비토</a:t>
            </a:r>
            <a:r>
              <a:rPr lang="en-US" altLang="ko-KR" dirty="0"/>
              <a:t> UI_A</a:t>
            </a:r>
            <a:r>
              <a:rPr lang="ko-KR" altLang="en-US" dirty="0"/>
              <a:t>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75FBA00-ED38-12A9-D4C9-ECAD88C81358}"/>
              </a:ext>
            </a:extLst>
          </p:cNvPr>
          <p:cNvCxnSpPr>
            <a:cxnSpLocks/>
          </p:cNvCxnSpPr>
          <p:nvPr/>
        </p:nvCxnSpPr>
        <p:spPr>
          <a:xfrm>
            <a:off x="0" y="785892"/>
            <a:ext cx="2132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48DCFE-FA7F-3FDE-4BDA-15D5E7FBCB1F}"/>
              </a:ext>
            </a:extLst>
          </p:cNvPr>
          <p:cNvSpPr txBox="1"/>
          <p:nvPr/>
        </p:nvSpPr>
        <p:spPr>
          <a:xfrm>
            <a:off x="0" y="877333"/>
            <a:ext cx="56589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반투명한 큐브 모양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원래 중력의 방향을 다른 색으로 표시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플레이어가 카메라를 회전하면 실시간으로 큐브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 회전함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그라비토를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이용하여 중력을 전환시켰을 경우 큐브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 같이 회전함</a:t>
            </a: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C483F6BE-36C3-8B96-0A5D-9E48A805FA99}"/>
              </a:ext>
            </a:extLst>
          </p:cNvPr>
          <p:cNvSpPr/>
          <p:nvPr/>
        </p:nvSpPr>
        <p:spPr>
          <a:xfrm rot="10800000">
            <a:off x="219505" y="2262329"/>
            <a:ext cx="4236775" cy="4044193"/>
          </a:xfrm>
          <a:prstGeom prst="cube">
            <a:avLst>
              <a:gd name="adj" fmla="val 52416"/>
            </a:avLst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437E870-3370-6B40-C0AF-E27F37DC6F3B}"/>
              </a:ext>
            </a:extLst>
          </p:cNvPr>
          <p:cNvSpPr/>
          <p:nvPr/>
        </p:nvSpPr>
        <p:spPr>
          <a:xfrm>
            <a:off x="867906" y="4203404"/>
            <a:ext cx="2916821" cy="1704952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모델 6" descr="Male icon">
                <a:extLst>
                  <a:ext uri="{FF2B5EF4-FFF2-40B4-BE49-F238E27FC236}">
                    <a16:creationId xmlns:a16="http://schemas.microsoft.com/office/drawing/2014/main" id="{DF1C48F2-A63C-C2BA-E103-6C1FB3D7504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38631791"/>
                  </p:ext>
                </p:extLst>
              </p:nvPr>
            </p:nvGraphicFramePr>
            <p:xfrm>
              <a:off x="4062936" y="3631348"/>
              <a:ext cx="811797" cy="19666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1797" cy="1966662"/>
                    </a:xfrm>
                    <a:prstGeom prst="rect">
                      <a:avLst/>
                    </a:prstGeom>
                    <a:noFill/>
                  </am3d:spPr>
                  <am3d:camera>
                    <am3d:pos x="788" y="315" z="50316661"/>
                    <am3d:up dx="0" dy="36000000" dz="0"/>
                    <am3d:lookAt x="788" y="315" z="0"/>
                    <am3d:perspective fov="2597407"/>
                  </am3d:camera>
                  <am3d:trans>
                    <am3d:meterPerModelUnit n="3029133" d="1000000"/>
                    <am3d:preTrans dx="547" dy="-18000281" dz="1874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788" dy="315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모델 6" descr="Male icon">
                <a:extLst>
                  <a:ext uri="{FF2B5EF4-FFF2-40B4-BE49-F238E27FC236}">
                    <a16:creationId xmlns:a16="http://schemas.microsoft.com/office/drawing/2014/main" id="{DF1C48F2-A63C-C2BA-E103-6C1FB3D750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2936" y="3631348"/>
                <a:ext cx="811797" cy="196666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34" name="정육면체 33">
            <a:extLst>
              <a:ext uri="{FF2B5EF4-FFF2-40B4-BE49-F238E27FC236}">
                <a16:creationId xmlns:a16="http://schemas.microsoft.com/office/drawing/2014/main" id="{60CD44B0-9D17-9423-35F5-77BF2FAD2276}"/>
              </a:ext>
            </a:extLst>
          </p:cNvPr>
          <p:cNvSpPr/>
          <p:nvPr/>
        </p:nvSpPr>
        <p:spPr>
          <a:xfrm rot="10800000">
            <a:off x="7627180" y="2533237"/>
            <a:ext cx="3470480" cy="3312730"/>
          </a:xfrm>
          <a:prstGeom prst="cube">
            <a:avLst>
              <a:gd name="adj" fmla="val 52416"/>
            </a:avLst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38C30067-D248-3ADF-CD12-E774F67DD213}"/>
              </a:ext>
            </a:extLst>
          </p:cNvPr>
          <p:cNvSpPr/>
          <p:nvPr/>
        </p:nvSpPr>
        <p:spPr>
          <a:xfrm rot="3590791">
            <a:off x="8781739" y="3165161"/>
            <a:ext cx="2384432" cy="139658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4A56CBB-E273-93B9-8EF0-C56222ECDC97}"/>
              </a:ext>
            </a:extLst>
          </p:cNvPr>
          <p:cNvGrpSpPr/>
          <p:nvPr/>
        </p:nvGrpSpPr>
        <p:grpSpPr>
          <a:xfrm>
            <a:off x="8158306" y="4123235"/>
            <a:ext cx="2389263" cy="1396582"/>
            <a:chOff x="7964731" y="4674713"/>
            <a:chExt cx="2389263" cy="1396582"/>
          </a:xfrm>
        </p:grpSpPr>
        <p:sp>
          <p:nvSpPr>
            <p:cNvPr id="35" name="다이아몬드 34">
              <a:extLst>
                <a:ext uri="{FF2B5EF4-FFF2-40B4-BE49-F238E27FC236}">
                  <a16:creationId xmlns:a16="http://schemas.microsoft.com/office/drawing/2014/main" id="{2D4FAC62-E6B6-8A8F-1F5B-54C950E92E56}"/>
                </a:ext>
              </a:extLst>
            </p:cNvPr>
            <p:cNvSpPr/>
            <p:nvPr/>
          </p:nvSpPr>
          <p:spPr>
            <a:xfrm>
              <a:off x="7964731" y="4674713"/>
              <a:ext cx="2389263" cy="1396582"/>
            </a:xfrm>
            <a:prstGeom prst="diamond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216FE0-7F99-77CA-D0D9-06B0618EF74E}"/>
                </a:ext>
              </a:extLst>
            </p:cNvPr>
            <p:cNvSpPr txBox="1"/>
            <p:nvPr/>
          </p:nvSpPr>
          <p:spPr>
            <a:xfrm>
              <a:off x="8369857" y="5063252"/>
              <a:ext cx="1560043" cy="584775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그라비토 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중력 적용 범위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모델 38" descr="Male icon">
                <a:extLst>
                  <a:ext uri="{FF2B5EF4-FFF2-40B4-BE49-F238E27FC236}">
                    <a16:creationId xmlns:a16="http://schemas.microsoft.com/office/drawing/2014/main" id="{2B0BDFD1-2BEC-F4AE-3469-DA6F6E410C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68323474"/>
                  </p:ext>
                </p:extLst>
              </p:nvPr>
            </p:nvGraphicFramePr>
            <p:xfrm>
              <a:off x="10850599" y="3686178"/>
              <a:ext cx="619893" cy="15017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19893" cy="1501754"/>
                    </a:xfrm>
                    <a:prstGeom prst="rect">
                      <a:avLst/>
                    </a:prstGeom>
                    <a:noFill/>
                  </am3d:spPr>
                  <am3d:camera>
                    <am3d:pos x="788" y="315" z="50316661"/>
                    <am3d:up dx="0" dy="36000000" dz="0"/>
                    <am3d:lookAt x="788" y="315" z="0"/>
                    <am3d:perspective fov="2597407"/>
                  </am3d:camera>
                  <am3d:trans>
                    <am3d:meterPerModelUnit n="3029133" d="1000000"/>
                    <am3d:preTrans dx="547" dy="-18000281" dz="1874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788" dy="315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모델 38" descr="Male icon">
                <a:extLst>
                  <a:ext uri="{FF2B5EF4-FFF2-40B4-BE49-F238E27FC236}">
                    <a16:creationId xmlns:a16="http://schemas.microsoft.com/office/drawing/2014/main" id="{2B0BDFD1-2BEC-F4AE-3469-DA6F6E410C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599" y="3686178"/>
                <a:ext cx="619893" cy="1501754"/>
              </a:xfrm>
              <a:prstGeom prst="rect">
                <a:avLst/>
              </a:prstGeom>
              <a:noFill/>
            </p:spPr>
          </p:pic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548A789-8E28-3568-81C6-A20430A01FA6}"/>
              </a:ext>
            </a:extLst>
          </p:cNvPr>
          <p:cNvCxnSpPr>
            <a:cxnSpLocks/>
          </p:cNvCxnSpPr>
          <p:nvPr/>
        </p:nvCxnSpPr>
        <p:spPr>
          <a:xfrm>
            <a:off x="5612937" y="4293404"/>
            <a:ext cx="176615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CE6644-47D3-B801-EB40-82C5E9C576AF}"/>
              </a:ext>
            </a:extLst>
          </p:cNvPr>
          <p:cNvSpPr txBox="1"/>
          <p:nvPr/>
        </p:nvSpPr>
        <p:spPr>
          <a:xfrm>
            <a:off x="8161610" y="5690966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그라비토 중력 적용 범위는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이해를 위해 그려 둔 것임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9F32483-442A-F3A3-076F-F6DE7607CC45}"/>
              </a:ext>
            </a:extLst>
          </p:cNvPr>
          <p:cNvCxnSpPr>
            <a:cxnSpLocks/>
          </p:cNvCxnSpPr>
          <p:nvPr/>
        </p:nvCxnSpPr>
        <p:spPr>
          <a:xfrm flipH="1">
            <a:off x="1481490" y="4524912"/>
            <a:ext cx="545043" cy="31853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2632AF9-649D-5348-D897-EC495009FB73}"/>
              </a:ext>
            </a:extLst>
          </p:cNvPr>
          <p:cNvSpPr txBox="1"/>
          <p:nvPr/>
        </p:nvSpPr>
        <p:spPr>
          <a:xfrm>
            <a:off x="5849280" y="435887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기믹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발동 시</a:t>
            </a: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A9D4BF76-FCBA-08FD-8223-257175709A85}"/>
              </a:ext>
            </a:extLst>
          </p:cNvPr>
          <p:cNvSpPr/>
          <p:nvPr/>
        </p:nvSpPr>
        <p:spPr>
          <a:xfrm>
            <a:off x="232059" y="2262328"/>
            <a:ext cx="4236775" cy="4044193"/>
          </a:xfrm>
          <a:prstGeom prst="cube">
            <a:avLst>
              <a:gd name="adj" fmla="val 52416"/>
            </a:avLst>
          </a:prstGeom>
          <a:solidFill>
            <a:schemeClr val="accent3">
              <a:lumMod val="40000"/>
              <a:lumOff val="60000"/>
              <a:alpha val="55000"/>
            </a:schemeClr>
          </a:solidFill>
          <a:ln w="285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A461BC2B-808E-9605-8313-3DD7610830D3}"/>
              </a:ext>
            </a:extLst>
          </p:cNvPr>
          <p:cNvSpPr/>
          <p:nvPr/>
        </p:nvSpPr>
        <p:spPr>
          <a:xfrm>
            <a:off x="7627180" y="2529291"/>
            <a:ext cx="3470480" cy="3312730"/>
          </a:xfrm>
          <a:prstGeom prst="cube">
            <a:avLst>
              <a:gd name="adj" fmla="val 52416"/>
            </a:avLst>
          </a:prstGeom>
          <a:solidFill>
            <a:schemeClr val="accent3">
              <a:lumMod val="40000"/>
              <a:lumOff val="60000"/>
              <a:alpha val="55000"/>
            </a:schemeClr>
          </a:solidFill>
          <a:ln w="285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EB61B64-30B3-2736-CAD3-6346BCFDA4E1}"/>
              </a:ext>
            </a:extLst>
          </p:cNvPr>
          <p:cNvGrpSpPr/>
          <p:nvPr/>
        </p:nvGrpSpPr>
        <p:grpSpPr>
          <a:xfrm>
            <a:off x="1501575" y="6122283"/>
            <a:ext cx="1673485" cy="318530"/>
            <a:chOff x="398288" y="5931961"/>
            <a:chExt cx="1673485" cy="318530"/>
          </a:xfrm>
        </p:grpSpPr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FC09089-909B-1DD8-2A20-94E8A4F03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288" y="5931961"/>
              <a:ext cx="545043" cy="318530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CB6B83-B6FA-95CE-53C8-6F3216683100}"/>
                </a:ext>
              </a:extLst>
            </p:cNvPr>
            <p:cNvSpPr txBox="1"/>
            <p:nvPr/>
          </p:nvSpPr>
          <p:spPr>
            <a:xfrm>
              <a:off x="1066370" y="5942714"/>
              <a:ext cx="100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그라비토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E57A187-F50D-B5C0-A1C7-309340939D69}"/>
              </a:ext>
            </a:extLst>
          </p:cNvPr>
          <p:cNvGrpSpPr/>
          <p:nvPr/>
        </p:nvGrpSpPr>
        <p:grpSpPr>
          <a:xfrm>
            <a:off x="6096000" y="476945"/>
            <a:ext cx="1871879" cy="1781923"/>
            <a:chOff x="622403" y="1990845"/>
            <a:chExt cx="4248352" cy="4044193"/>
          </a:xfrm>
        </p:grpSpPr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7B296C9A-B6A9-9EF8-4735-9E538544E3A9}"/>
                </a:ext>
              </a:extLst>
            </p:cNvPr>
            <p:cNvSpPr/>
            <p:nvPr/>
          </p:nvSpPr>
          <p:spPr>
            <a:xfrm rot="10800000">
              <a:off x="633980" y="1990845"/>
              <a:ext cx="4236775" cy="4044193"/>
            </a:xfrm>
            <a:prstGeom prst="cube">
              <a:avLst>
                <a:gd name="adj" fmla="val 52416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다이아몬드 64">
              <a:extLst>
                <a:ext uri="{FF2B5EF4-FFF2-40B4-BE49-F238E27FC236}">
                  <a16:creationId xmlns:a16="http://schemas.microsoft.com/office/drawing/2014/main" id="{34581890-ACCD-031B-FD89-D4F78E1E1B50}"/>
                </a:ext>
              </a:extLst>
            </p:cNvPr>
            <p:cNvSpPr/>
            <p:nvPr/>
          </p:nvSpPr>
          <p:spPr>
            <a:xfrm>
              <a:off x="1282381" y="3931920"/>
              <a:ext cx="2916821" cy="1704952"/>
            </a:xfrm>
            <a:prstGeom prst="diamon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8A3D2AD4-3042-CB0B-A0F4-33E81A9FC465}"/>
                </a:ext>
              </a:extLst>
            </p:cNvPr>
            <p:cNvSpPr/>
            <p:nvPr/>
          </p:nvSpPr>
          <p:spPr>
            <a:xfrm>
              <a:off x="622403" y="1990845"/>
              <a:ext cx="4236775" cy="4044193"/>
            </a:xfrm>
            <a:prstGeom prst="cube">
              <a:avLst>
                <a:gd name="adj" fmla="val 52416"/>
              </a:avLst>
            </a:prstGeom>
            <a:solidFill>
              <a:schemeClr val="accent3">
                <a:lumMod val="40000"/>
                <a:lumOff val="60000"/>
                <a:alpha val="55000"/>
              </a:schemeClr>
            </a:solidFill>
            <a:ln w="285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443EFC3-58AA-4A3F-7BBF-22C1406BF667}"/>
              </a:ext>
            </a:extLst>
          </p:cNvPr>
          <p:cNvSpPr txBox="1"/>
          <p:nvPr/>
        </p:nvSpPr>
        <p:spPr>
          <a:xfrm>
            <a:off x="7732915" y="1178318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모양 예시</a:t>
            </a:r>
          </a:p>
        </p:txBody>
      </p:sp>
    </p:spTree>
    <p:extLst>
      <p:ext uri="{BB962C8B-B14F-4D97-AF65-F5344CB8AC3E}">
        <p14:creationId xmlns:p14="http://schemas.microsoft.com/office/powerpoint/2010/main" val="45081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E61B81-1507-9CCD-3F33-0ED040D7783F}"/>
              </a:ext>
            </a:extLst>
          </p:cNvPr>
          <p:cNvSpPr txBox="1"/>
          <p:nvPr/>
        </p:nvSpPr>
        <p:spPr>
          <a:xfrm>
            <a:off x="0" y="32512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그라비토</a:t>
            </a:r>
            <a:r>
              <a:rPr lang="en-US" altLang="ko-KR" dirty="0"/>
              <a:t> UI_B</a:t>
            </a:r>
            <a:r>
              <a:rPr lang="ko-KR" altLang="en-US" dirty="0"/>
              <a:t>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75FBA00-ED38-12A9-D4C9-ECAD88C81358}"/>
              </a:ext>
            </a:extLst>
          </p:cNvPr>
          <p:cNvCxnSpPr>
            <a:cxnSpLocks/>
          </p:cNvCxnSpPr>
          <p:nvPr/>
        </p:nvCxnSpPr>
        <p:spPr>
          <a:xfrm>
            <a:off x="0" y="785892"/>
            <a:ext cx="2132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48DCFE-FA7F-3FDE-4BDA-15D5E7FBCB1F}"/>
              </a:ext>
            </a:extLst>
          </p:cNvPr>
          <p:cNvSpPr txBox="1"/>
          <p:nvPr/>
        </p:nvSpPr>
        <p:spPr>
          <a:xfrm>
            <a:off x="0" y="877333"/>
            <a:ext cx="49311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맵에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직접 그려주는 방식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원래 중력으로 되돌렸을 때 플레이어가 위치하게 될 지점을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맵에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실시간으로 표시해주는 방식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3864E-4302-7541-8A4F-8EB86D81FC59}"/>
              </a:ext>
            </a:extLst>
          </p:cNvPr>
          <p:cNvSpPr txBox="1"/>
          <p:nvPr/>
        </p:nvSpPr>
        <p:spPr>
          <a:xfrm>
            <a:off x="5583037" y="1203451"/>
            <a:ext cx="1560043" cy="584775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그라비토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중력 적용 범위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C6CA0D-9A4C-A87F-2942-39E1742784FB}"/>
              </a:ext>
            </a:extLst>
          </p:cNvPr>
          <p:cNvSpPr txBox="1"/>
          <p:nvPr/>
        </p:nvSpPr>
        <p:spPr>
          <a:xfrm>
            <a:off x="8627328" y="178822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적용 예시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34A851-6FD3-E1EE-BEFE-A76CA94D9D90}"/>
              </a:ext>
            </a:extLst>
          </p:cNvPr>
          <p:cNvGrpSpPr/>
          <p:nvPr/>
        </p:nvGrpSpPr>
        <p:grpSpPr>
          <a:xfrm>
            <a:off x="1" y="1623790"/>
            <a:ext cx="12042235" cy="5586150"/>
            <a:chOff x="1" y="1276550"/>
            <a:chExt cx="12042235" cy="5586150"/>
          </a:xfrm>
        </p:grpSpPr>
        <p:sp>
          <p:nvSpPr>
            <p:cNvPr id="25" name="정육면체 24">
              <a:extLst>
                <a:ext uri="{FF2B5EF4-FFF2-40B4-BE49-F238E27FC236}">
                  <a16:creationId xmlns:a16="http://schemas.microsoft.com/office/drawing/2014/main" id="{06E191D6-0782-8ADB-CBEE-FE4772C7A78E}"/>
                </a:ext>
              </a:extLst>
            </p:cNvPr>
            <p:cNvSpPr/>
            <p:nvPr/>
          </p:nvSpPr>
          <p:spPr>
            <a:xfrm rot="10800000">
              <a:off x="1" y="1276550"/>
              <a:ext cx="5852159" cy="5586150"/>
            </a:xfrm>
            <a:prstGeom prst="cube">
              <a:avLst>
                <a:gd name="adj" fmla="val 52416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4E3E3DD0-35BA-DF30-6A30-F8C4945D7C3E}"/>
                </a:ext>
              </a:extLst>
            </p:cNvPr>
            <p:cNvSpPr/>
            <p:nvPr/>
          </p:nvSpPr>
          <p:spPr>
            <a:xfrm rot="17991503">
              <a:off x="-195395" y="2381840"/>
              <a:ext cx="4145664" cy="2423240"/>
            </a:xfrm>
            <a:prstGeom prst="diamon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62A8421D-4999-478D-CB81-95A0F439113D}"/>
                </a:ext>
              </a:extLst>
            </p:cNvPr>
            <p:cNvSpPr/>
            <p:nvPr/>
          </p:nvSpPr>
          <p:spPr>
            <a:xfrm>
              <a:off x="853248" y="3938428"/>
              <a:ext cx="4145664" cy="2423240"/>
            </a:xfrm>
            <a:prstGeom prst="diamond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9913485C-5CE4-2376-4634-AC5F166F0238}"/>
                </a:ext>
              </a:extLst>
            </p:cNvPr>
            <p:cNvSpPr/>
            <p:nvPr/>
          </p:nvSpPr>
          <p:spPr>
            <a:xfrm rot="238125">
              <a:off x="354343" y="5157642"/>
              <a:ext cx="957169" cy="507795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12ADB5-1709-958B-19C9-24B0F55B9342}"/>
                </a:ext>
              </a:extLst>
            </p:cNvPr>
            <p:cNvSpPr txBox="1"/>
            <p:nvPr/>
          </p:nvSpPr>
          <p:spPr>
            <a:xfrm>
              <a:off x="1629892" y="4627343"/>
              <a:ext cx="2592376" cy="954107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</a:rPr>
                <a:t>그라비토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</a:rPr>
                <a:t>중력 적용 범위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0" name="3D 모델 29" descr="Male icon">
                  <a:extLst>
                    <a:ext uri="{FF2B5EF4-FFF2-40B4-BE49-F238E27FC236}">
                      <a16:creationId xmlns:a16="http://schemas.microsoft.com/office/drawing/2014/main" id="{5B39F6C3-EE82-78A5-7E54-2C3668250D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42427437"/>
                    </p:ext>
                  </p:extLst>
                </p:nvPr>
              </p:nvGraphicFramePr>
              <p:xfrm>
                <a:off x="2850207" y="4069625"/>
                <a:ext cx="457066" cy="1107290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57066" cy="1107290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788" y="315" z="50316661"/>
                      <am3d:up dx="0" dy="36000000" dz="0"/>
                      <am3d:lookAt x="788" y="315" z="0"/>
                      <am3d:perspective fov="2597407"/>
                    </am3d:camera>
                    <am3d:trans>
                      <am3d:meterPerModelUnit n="3029133" d="1000000"/>
                      <am3d:preTrans dx="547" dy="-18000281" dz="187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00000" ay="1800000" az="9600000"/>
                      <am3d:postTrans dx="788" dy="315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0" name="3D 모델 29" descr="Male icon">
                  <a:extLst>
                    <a:ext uri="{FF2B5EF4-FFF2-40B4-BE49-F238E27FC236}">
                      <a16:creationId xmlns:a16="http://schemas.microsoft.com/office/drawing/2014/main" id="{5B39F6C3-EE82-78A5-7E54-2C3668250D4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0207" y="4416865"/>
                  <a:ext cx="457066" cy="1107290"/>
                </a:xfrm>
                <a:prstGeom prst="rect">
                  <a:avLst/>
                </a:prstGeom>
                <a:noFill/>
              </p:spPr>
            </p:pic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64F023-063B-8172-02AF-74C89EB2F5DF}"/>
                </a:ext>
              </a:extLst>
            </p:cNvPr>
            <p:cNvSpPr txBox="1"/>
            <p:nvPr/>
          </p:nvSpPr>
          <p:spPr>
            <a:xfrm>
              <a:off x="623863" y="3118804"/>
              <a:ext cx="2592377" cy="52322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</a:rPr>
                <a:t>원래 중력 방향</a:t>
              </a:r>
            </a:p>
          </p:txBody>
        </p:sp>
        <p:sp>
          <p:nvSpPr>
            <p:cNvPr id="57" name="정육면체 56">
              <a:extLst>
                <a:ext uri="{FF2B5EF4-FFF2-40B4-BE49-F238E27FC236}">
                  <a16:creationId xmlns:a16="http://schemas.microsoft.com/office/drawing/2014/main" id="{BA7023AC-01FB-1980-1049-0B49C12B2D72}"/>
                </a:ext>
              </a:extLst>
            </p:cNvPr>
            <p:cNvSpPr/>
            <p:nvPr/>
          </p:nvSpPr>
          <p:spPr>
            <a:xfrm rot="10800000">
              <a:off x="6190077" y="1276550"/>
              <a:ext cx="5852159" cy="5586150"/>
            </a:xfrm>
            <a:prstGeom prst="cube">
              <a:avLst>
                <a:gd name="adj" fmla="val 52416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B20C471-6238-F597-4EC3-EF0E6F73B969}"/>
                </a:ext>
              </a:extLst>
            </p:cNvPr>
            <p:cNvCxnSpPr>
              <a:cxnSpLocks/>
            </p:cNvCxnSpPr>
            <p:nvPr/>
          </p:nvCxnSpPr>
          <p:spPr>
            <a:xfrm>
              <a:off x="5153412" y="4270254"/>
              <a:ext cx="1766152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D76FBA5-2488-DC76-3BA4-EA700D4EB064}"/>
                </a:ext>
              </a:extLst>
            </p:cNvPr>
            <p:cNvSpPr/>
            <p:nvPr/>
          </p:nvSpPr>
          <p:spPr>
            <a:xfrm>
              <a:off x="8055980" y="4096634"/>
              <a:ext cx="347240" cy="347240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02B6346-4B16-FF42-58A3-6664CEC1B81B}"/>
                </a:ext>
              </a:extLst>
            </p:cNvPr>
            <p:cNvCxnSpPr/>
            <p:nvPr/>
          </p:nvCxnSpPr>
          <p:spPr>
            <a:xfrm>
              <a:off x="8229600" y="4270254"/>
              <a:ext cx="886556" cy="456311"/>
            </a:xfrm>
            <a:prstGeom prst="line">
              <a:avLst/>
            </a:prstGeom>
            <a:ln w="38100">
              <a:solidFill>
                <a:srgbClr val="00C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모델 57" descr="Male icon">
                  <a:extLst>
                    <a:ext uri="{FF2B5EF4-FFF2-40B4-BE49-F238E27FC236}">
                      <a16:creationId xmlns:a16="http://schemas.microsoft.com/office/drawing/2014/main" id="{37CA71B8-14E5-E973-27A0-EEA7C990EA8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92197048"/>
                    </p:ext>
                  </p:extLst>
                </p:nvPr>
              </p:nvGraphicFramePr>
              <p:xfrm>
                <a:off x="8975760" y="4017032"/>
                <a:ext cx="457066" cy="1107290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57066" cy="1107290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788" y="315" z="50316661"/>
                      <am3d:up dx="0" dy="36000000" dz="0"/>
                      <am3d:lookAt x="788" y="315" z="0"/>
                      <am3d:perspective fov="2597407"/>
                    </am3d:camera>
                    <am3d:trans>
                      <am3d:meterPerModelUnit n="3029133" d="1000000"/>
                      <am3d:preTrans dx="547" dy="-18000281" dz="187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00000" ay="1800000" az="9600000"/>
                      <am3d:postTrans dx="788" dy="315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모델 57" descr="Male icon">
                  <a:extLst>
                    <a:ext uri="{FF2B5EF4-FFF2-40B4-BE49-F238E27FC236}">
                      <a16:creationId xmlns:a16="http://schemas.microsoft.com/office/drawing/2014/main" id="{37CA71B8-14E5-E973-27A0-EEA7C990EA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75760" y="4364272"/>
                  <a:ext cx="457066" cy="1107290"/>
                </a:xfrm>
                <a:prstGeom prst="rect">
                  <a:avLst/>
                </a:prstGeom>
                <a:noFill/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932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780A1843-7B3F-4D35-05A4-215FC07F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008167"/>
              </p:ext>
            </p:extLst>
          </p:nvPr>
        </p:nvGraphicFramePr>
        <p:xfrm>
          <a:off x="167953" y="678826"/>
          <a:ext cx="3480316" cy="5354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16">
                  <a:extLst>
                    <a:ext uri="{9D8B030D-6E8A-4147-A177-3AD203B41FA5}">
                      <a16:colId xmlns:a16="http://schemas.microsoft.com/office/drawing/2014/main" val="1826386395"/>
                    </a:ext>
                  </a:extLst>
                </a:gridCol>
              </a:tblGrid>
              <a:tr h="3559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그라비토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UI_C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안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0549"/>
                  </a:ext>
                </a:extLst>
              </a:tr>
              <a:tr h="429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입체적인 화살표를 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UI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로 표현해주는 방식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67409"/>
                  </a:ext>
                </a:extLst>
              </a:tr>
              <a:tr h="810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마우스의 이동에 따라 달라지는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플레이어의 시점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을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기준으로 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원래 중력의 방향을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실시간으로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표시해주는 방식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84445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모양 예시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5696"/>
                  </a:ext>
                </a:extLst>
              </a:tr>
              <a:tr h="2298249">
                <a:tc>
                  <a:txBody>
                    <a:bodyPr/>
                    <a:lstStyle/>
                    <a:p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60207"/>
                  </a:ext>
                </a:extLst>
              </a:tr>
            </a:tbl>
          </a:graphicData>
        </a:graphic>
      </p:graphicFrame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CDF2FF99-3F1F-D9AF-B9FA-207308B05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1" y="4061451"/>
            <a:ext cx="2822199" cy="147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123</Words>
  <Application>Microsoft Office PowerPoint</Application>
  <PresentationFormat>와이드스크린</PresentationFormat>
  <Paragraphs>32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Project_A In Game UI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윤지성</dc:creator>
  <cp:lastModifiedBy>남 상현</cp:lastModifiedBy>
  <cp:revision>10</cp:revision>
  <dcterms:created xsi:type="dcterms:W3CDTF">2022-05-12T03:54:52Z</dcterms:created>
  <dcterms:modified xsi:type="dcterms:W3CDTF">2022-05-19T07:43:45Z</dcterms:modified>
</cp:coreProperties>
</file>